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4121-B7E4-4603-9AF0-44AFB7DECC8F}" type="datetimeFigureOut">
              <a:rPr lang="es-UY" smtClean="0"/>
              <a:t>11/7/2018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4D71-B09D-4F9A-86BB-DA2A049C23C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2312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4121-B7E4-4603-9AF0-44AFB7DECC8F}" type="datetimeFigureOut">
              <a:rPr lang="es-UY" smtClean="0"/>
              <a:t>11/7/2018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4D71-B09D-4F9A-86BB-DA2A049C23C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8355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4121-B7E4-4603-9AF0-44AFB7DECC8F}" type="datetimeFigureOut">
              <a:rPr lang="es-UY" smtClean="0"/>
              <a:t>11/7/2018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4D71-B09D-4F9A-86BB-DA2A049C23C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8510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4121-B7E4-4603-9AF0-44AFB7DECC8F}" type="datetimeFigureOut">
              <a:rPr lang="es-UY" smtClean="0"/>
              <a:t>11/7/2018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4D71-B09D-4F9A-86BB-DA2A049C23C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4231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4121-B7E4-4603-9AF0-44AFB7DECC8F}" type="datetimeFigureOut">
              <a:rPr lang="es-UY" smtClean="0"/>
              <a:t>11/7/2018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4D71-B09D-4F9A-86BB-DA2A049C23C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4845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4121-B7E4-4603-9AF0-44AFB7DECC8F}" type="datetimeFigureOut">
              <a:rPr lang="es-UY" smtClean="0"/>
              <a:t>11/7/2018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4D71-B09D-4F9A-86BB-DA2A049C23C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8174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4121-B7E4-4603-9AF0-44AFB7DECC8F}" type="datetimeFigureOut">
              <a:rPr lang="es-UY" smtClean="0"/>
              <a:t>11/7/2018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4D71-B09D-4F9A-86BB-DA2A049C23C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9910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4121-B7E4-4603-9AF0-44AFB7DECC8F}" type="datetimeFigureOut">
              <a:rPr lang="es-UY" smtClean="0"/>
              <a:t>11/7/2018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4D71-B09D-4F9A-86BB-DA2A049C23C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549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4121-B7E4-4603-9AF0-44AFB7DECC8F}" type="datetimeFigureOut">
              <a:rPr lang="es-UY" smtClean="0"/>
              <a:t>11/7/2018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4D71-B09D-4F9A-86BB-DA2A049C23C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4093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4121-B7E4-4603-9AF0-44AFB7DECC8F}" type="datetimeFigureOut">
              <a:rPr lang="es-UY" smtClean="0"/>
              <a:t>11/7/2018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4D71-B09D-4F9A-86BB-DA2A049C23C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8663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4121-B7E4-4603-9AF0-44AFB7DECC8F}" type="datetimeFigureOut">
              <a:rPr lang="es-UY" smtClean="0"/>
              <a:t>11/7/2018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4D71-B09D-4F9A-86BB-DA2A049C23C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7540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4121-B7E4-4603-9AF0-44AFB7DECC8F}" type="datetimeFigureOut">
              <a:rPr lang="es-UY" smtClean="0"/>
              <a:t>11/7/2018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4D71-B09D-4F9A-86BB-DA2A049C23C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7672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3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8674" y="1965435"/>
            <a:ext cx="10226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Nombre de la conferencia en Arial 36 negrita.</a:t>
            </a:r>
          </a:p>
          <a:p>
            <a:r>
              <a:rPr lang="es-UY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Abarca tantas líneas como sea necesario</a:t>
            </a:r>
          </a:p>
          <a:p>
            <a:endParaRPr lang="es-U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Nombre conferencista / Institución. Arial 20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2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42"/>
          <a:stretch/>
        </p:blipFill>
        <p:spPr>
          <a:xfrm>
            <a:off x="180304" y="186958"/>
            <a:ext cx="11822806" cy="168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55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22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6</cp:revision>
  <dcterms:created xsi:type="dcterms:W3CDTF">2018-06-06T12:27:29Z</dcterms:created>
  <dcterms:modified xsi:type="dcterms:W3CDTF">2018-07-11T19:16:18Z</dcterms:modified>
</cp:coreProperties>
</file>